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088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5494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952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8369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40442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9176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69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2868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6213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4419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0979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5436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505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74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7415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6507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4246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994D05C-4BFF-4536-93A0-6F4AF4C0C8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3984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82C4A-0A99-4225-9EC5-E2B43820F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62466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Network troubleshooting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D3F63A-87E8-43B7-80B4-5C58A81B1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FFC000"/>
                </a:solidFill>
              </a:rPr>
              <a:t>The lecture 9</a:t>
            </a:r>
            <a:endParaRPr lang="ru-K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00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53835-DE60-4EE4-9561-646EC9FE0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Verification Commands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D0C9874-F1FD-4DE4-9059-9E543A9BA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387" y="2014152"/>
            <a:ext cx="7391401" cy="269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4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CEFA6-BC90-4B24-95EB-171CB042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CDP Cisco Discovery Protocol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3465105-860D-47E7-A104-2D43FD549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047" y="1853248"/>
            <a:ext cx="8947150" cy="28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2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312BA-19FF-426B-B671-AAAE6899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CDP Cisco Discovery Protocol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0761F1B-8BB2-49BD-BCEC-6DDFDC367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354" y="1853248"/>
            <a:ext cx="8077201" cy="330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0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779FF-3F44-45F6-87E5-A791A476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0543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LLDP Link Layer Discovery Protocol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7E98217-2FF8-4549-B78C-9FFD4A3FC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703" y="2089424"/>
            <a:ext cx="8947150" cy="267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65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5A45C-872C-4256-BB73-15BF3D22A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LLDP Link Layer Discovery Protocol Configuration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01A024-2F8F-416B-A23C-54D25AE31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271" y="2083485"/>
            <a:ext cx="8496301" cy="388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45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BBC76-EC70-49BE-9FBE-12FECDE8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1 Troubleshooting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C91EDA4-8AFA-4DAB-AAE0-6955D5DD0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247" y="2274159"/>
            <a:ext cx="8947150" cy="13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9352E-AA0A-4F7D-A86C-6F66DFC5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1 Troubleshooting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94243D3-1191-40C6-A3EF-02B25D917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919659"/>
            <a:ext cx="8947150" cy="34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35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E3D47-4234-4B65-9EDA-E09F9699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1 Troubleshooting Commands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D843F91-30B3-4419-AE87-B973A3C92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909" y="2364064"/>
            <a:ext cx="9178925" cy="2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0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B5DAE-2837-4224-BE5C-E2D6F99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Show </a:t>
            </a:r>
            <a:r>
              <a:rPr lang="en-US" dirty="0" err="1">
                <a:solidFill>
                  <a:srgbClr val="92D050"/>
                </a:solidFill>
              </a:rPr>
              <a:t>ip</a:t>
            </a:r>
            <a:r>
              <a:rPr lang="en-US" dirty="0">
                <a:solidFill>
                  <a:srgbClr val="92D050"/>
                </a:solidFill>
              </a:rPr>
              <a:t> interface brief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60612D7-979F-494A-8A40-8A92D17C4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279937"/>
            <a:ext cx="8947150" cy="18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46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82C2B-E5FC-49B4-AC13-971BE7C8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1559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Show Interface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80BF197-A287-4221-8567-10B1FE42D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703" y="2112306"/>
            <a:ext cx="8947150" cy="248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7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06757-97CB-4B6E-98D9-8313F644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Router IP Addresses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CFB760-E6B5-42D0-8483-EF89471E2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4" y="1447800"/>
            <a:ext cx="10922000" cy="50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37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BAE32-06BA-4050-9B81-13BCDF3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474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Show Interface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8BFBD2C-C65B-49AD-B38C-B85C72856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849" y="1866371"/>
            <a:ext cx="595901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66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98707-B736-403E-9B45-BB98F0E04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Speed and Duplex Mismatches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FD94CE3-18C2-4CFF-B1D2-80BF4BE72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171" y="2092156"/>
            <a:ext cx="9110663" cy="303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1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66A07-9C0B-4485-981F-CF1A4446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Speed and Duplex Mismatches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C9F3C08-36C1-452F-8276-7E1B4EF89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853248"/>
            <a:ext cx="8947150" cy="361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03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81640-1B70-4B17-9BB1-DC184EBF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Speed and Duplex Mismatches - CDP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47D52DC-49D9-4B97-B8E1-7C2B17B20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646" y="2759661"/>
            <a:ext cx="8947150" cy="171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6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F24E6-7945-4130-9B2D-C4EBA7AF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Management IP Address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40201E5-88FA-4D04-874B-73A843A83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738" y="2094014"/>
            <a:ext cx="9178925" cy="22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2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3A45-B9D2-471C-8FF6-80D7A2EF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97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Management IP Address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DB53CC8-0CBB-4C34-8B2D-6FCC25559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434" y="2033529"/>
            <a:ext cx="9169400" cy="279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3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832D1-014D-461B-8D15-A94EA9FC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458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Lab Example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6E03DCD-86D6-4E7A-8789-CA48923F5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930" y="1939682"/>
            <a:ext cx="9194800" cy="35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8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1314F-EE45-48A5-B657-FF758089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0289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Hostname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C545D5B-0044-458C-9895-2D87E8875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928" y="2247505"/>
            <a:ext cx="9178925" cy="23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4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097AE-AC52-48C1-B437-83034796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78" y="609601"/>
            <a:ext cx="9404723" cy="106584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Interface Descriptions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1416731-001B-410B-BA7B-BD146D1AA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164" y="2149713"/>
            <a:ext cx="8947150" cy="20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7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DF9AF-8DAA-43E9-BDD6-40F70F90F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528918"/>
            <a:ext cx="9404723" cy="9866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Interface Speed and Duplex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0B0B1BB-9E62-4AB9-91EE-3F388BF10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913" y="2077411"/>
            <a:ext cx="8947150" cy="23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1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80783-A8CE-4FBE-934B-3766E263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Interface Speed and Duplex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04D3614-9527-44E8-8A25-6C1D04BAB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015275"/>
            <a:ext cx="8947150" cy="211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84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</TotalTime>
  <Words>81</Words>
  <Application>Microsoft Office PowerPoint</Application>
  <PresentationFormat>Широкоэкранный</PresentationFormat>
  <Paragraphs>24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Ион</vt:lpstr>
      <vt:lpstr>Network troubleshooting</vt:lpstr>
      <vt:lpstr>Router IP Addresses</vt:lpstr>
      <vt:lpstr>Switch Management IP Address</vt:lpstr>
      <vt:lpstr>Management IP Address</vt:lpstr>
      <vt:lpstr>Lab Example</vt:lpstr>
      <vt:lpstr>Hostname</vt:lpstr>
      <vt:lpstr>Interface Descriptions</vt:lpstr>
      <vt:lpstr>Interface Speed and Duplex</vt:lpstr>
      <vt:lpstr>Interface Speed and Duplex</vt:lpstr>
      <vt:lpstr>Verification Commands</vt:lpstr>
      <vt:lpstr>CDP Cisco Discovery Protocol</vt:lpstr>
      <vt:lpstr>CDP Cisco Discovery Protocol</vt:lpstr>
      <vt:lpstr>LLDP Link Layer Discovery Protocol</vt:lpstr>
      <vt:lpstr>LLDP Link Layer Discovery Protocol Configuration</vt:lpstr>
      <vt:lpstr>Layer 1 Troubleshooting</vt:lpstr>
      <vt:lpstr>Layer 1 Troubleshooting</vt:lpstr>
      <vt:lpstr>Layer 1 Troubleshooting Commands</vt:lpstr>
      <vt:lpstr>Show ip interface brief</vt:lpstr>
      <vt:lpstr>Show Interface</vt:lpstr>
      <vt:lpstr>Show Interface</vt:lpstr>
      <vt:lpstr>Speed and Duplex Mismatches</vt:lpstr>
      <vt:lpstr>Speed and Duplex Mismatches</vt:lpstr>
      <vt:lpstr>Speed and Duplex Mismatches - CDP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Карюкин</dc:creator>
  <cp:lastModifiedBy>Владислав Карюкин</cp:lastModifiedBy>
  <cp:revision>5</cp:revision>
  <dcterms:created xsi:type="dcterms:W3CDTF">2022-01-14T16:37:16Z</dcterms:created>
  <dcterms:modified xsi:type="dcterms:W3CDTF">2022-01-14T18:17:50Z</dcterms:modified>
</cp:coreProperties>
</file>